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63" r:id="rId3"/>
    <p:sldId id="271" r:id="rId4"/>
    <p:sldId id="265" r:id="rId5"/>
    <p:sldId id="266" r:id="rId6"/>
    <p:sldId id="267" r:id="rId7"/>
    <p:sldId id="268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B72"/>
    <a:srgbClr val="6495CF"/>
    <a:srgbClr val="9999FF"/>
    <a:srgbClr val="6E9DA8"/>
    <a:srgbClr val="00B6EE"/>
    <a:srgbClr val="2C3659"/>
    <a:srgbClr val="496166"/>
    <a:srgbClr val="156082"/>
    <a:srgbClr val="0066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BA54F-BE96-4B5A-AC6D-7493FA0A2A32}" type="datetimeFigureOut">
              <a:rPr lang="en-CA" smtClean="0"/>
              <a:t>2025-04-30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55009-099F-4C9C-A6D4-CE329E18EB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8328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DE5EDA-9F83-F65F-6058-B521E99A4F49}"/>
              </a:ext>
            </a:extLst>
          </p:cNvPr>
          <p:cNvSpPr/>
          <p:nvPr userDrawn="1"/>
        </p:nvSpPr>
        <p:spPr>
          <a:xfrm>
            <a:off x="0" y="6332256"/>
            <a:ext cx="12192000" cy="53287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7" descr="A city landscape with a large building and a tall tower&#10;&#10;AI-generated content may be incorrect.">
            <a:extLst>
              <a:ext uri="{FF2B5EF4-FFF2-40B4-BE49-F238E27FC236}">
                <a16:creationId xmlns:a16="http://schemas.microsoft.com/office/drawing/2014/main" id="{70FFF83F-AC4F-3319-3EDB-7B449E8E91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46" b="15313"/>
          <a:stretch/>
        </p:blipFill>
        <p:spPr>
          <a:xfrm>
            <a:off x="0" y="0"/>
            <a:ext cx="12192000" cy="2667526"/>
          </a:xfrm>
          <a:prstGeom prst="rect">
            <a:avLst/>
          </a:prstGeom>
        </p:spPr>
      </p:pic>
      <p:pic>
        <p:nvPicPr>
          <p:cNvPr id="9" name="Picture 8" descr="A logo with buildings and trees&#10;&#10;AI-generated content may be incorrect.">
            <a:extLst>
              <a:ext uri="{FF2B5EF4-FFF2-40B4-BE49-F238E27FC236}">
                <a16:creationId xmlns:a16="http://schemas.microsoft.com/office/drawing/2014/main" id="{76662572-03EB-A51F-1D06-DEA20A3096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039" y="3237838"/>
            <a:ext cx="3070540" cy="2455711"/>
          </a:xfrm>
          <a:prstGeom prst="rect">
            <a:avLst/>
          </a:prstGeom>
        </p:spPr>
      </p:pic>
      <p:pic>
        <p:nvPicPr>
          <p:cNvPr id="11" name="Picture 10" descr="A green shield with white text and a red leaf&#10;&#10;AI-generated content may be incorrect.">
            <a:extLst>
              <a:ext uri="{FF2B5EF4-FFF2-40B4-BE49-F238E27FC236}">
                <a16:creationId xmlns:a16="http://schemas.microsoft.com/office/drawing/2014/main" id="{E33E0857-4422-1A92-B63E-57FBA2C995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49" y="6350870"/>
            <a:ext cx="405699" cy="4813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59265D7-E226-1C28-19D8-58F44CAFA5D5}"/>
              </a:ext>
            </a:extLst>
          </p:cNvPr>
          <p:cNvSpPr txBox="1"/>
          <p:nvPr userDrawn="1"/>
        </p:nvSpPr>
        <p:spPr>
          <a:xfrm>
            <a:off x="938432" y="6444804"/>
            <a:ext cx="10576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CSCE Annual Conference 2025		The Fairmont Winnipeg, Winnipeg, MB 		May 28-30, 2025</a:t>
            </a:r>
          </a:p>
        </p:txBody>
      </p:sp>
    </p:spTree>
    <p:extLst>
      <p:ext uri="{BB962C8B-B14F-4D97-AF65-F5344CB8AC3E}">
        <p14:creationId xmlns:p14="http://schemas.microsoft.com/office/powerpoint/2010/main" val="213890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0427-8E86-7EC3-6DD8-1B16F7B68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07233-C687-14CD-4901-B341AA24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435B72"/>
              </a:buClr>
              <a:defRPr/>
            </a:lvl1pPr>
            <a:lvl2pPr>
              <a:buClr>
                <a:srgbClr val="435B72"/>
              </a:buClr>
              <a:defRPr/>
            </a:lvl2pPr>
            <a:lvl3pPr>
              <a:buClr>
                <a:srgbClr val="435B72"/>
              </a:buClr>
              <a:defRPr/>
            </a:lvl3pPr>
            <a:lvl4pPr>
              <a:buClr>
                <a:srgbClr val="435B72"/>
              </a:buClr>
              <a:defRPr/>
            </a:lvl4pPr>
            <a:lvl5pPr>
              <a:buClr>
                <a:srgbClr val="435B7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967357-C799-FE74-BE96-54F0C44C8D71}"/>
              </a:ext>
            </a:extLst>
          </p:cNvPr>
          <p:cNvSpPr/>
          <p:nvPr userDrawn="1"/>
        </p:nvSpPr>
        <p:spPr>
          <a:xfrm>
            <a:off x="0" y="6332256"/>
            <a:ext cx="12192000" cy="53287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7" descr="A green shield with white text and a red leaf&#10;&#10;AI-generated content may be incorrect.">
            <a:extLst>
              <a:ext uri="{FF2B5EF4-FFF2-40B4-BE49-F238E27FC236}">
                <a16:creationId xmlns:a16="http://schemas.microsoft.com/office/drawing/2014/main" id="{E178D725-5CC1-5684-CB41-65C385E52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49" y="6350870"/>
            <a:ext cx="405699" cy="48138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1507008-453B-C6D6-7F28-08C5948D810C}"/>
              </a:ext>
            </a:extLst>
          </p:cNvPr>
          <p:cNvSpPr txBox="1"/>
          <p:nvPr userDrawn="1"/>
        </p:nvSpPr>
        <p:spPr>
          <a:xfrm>
            <a:off x="938432" y="6444804"/>
            <a:ext cx="10576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CSCE Annual Conference 2025		The Fairmont Winnipeg, Winnipeg, MB 		May 28-30, 2025	</a:t>
            </a:r>
            <a:fld id="{E2C8887D-E16B-404D-8767-3C5186AE7DFB}" type="slidenum">
              <a:rPr lang="en-CA" sz="1400" b="1" smtClean="0">
                <a:solidFill>
                  <a:schemeClr val="bg1"/>
                </a:solidFill>
              </a:rPr>
              <a:t>‹#›</a:t>
            </a:fld>
            <a:endParaRPr lang="en-CA" sz="1400" b="1" dirty="0">
              <a:solidFill>
                <a:schemeClr val="bg1"/>
              </a:solidFill>
            </a:endParaRPr>
          </a:p>
        </p:txBody>
      </p:sp>
      <p:pic>
        <p:nvPicPr>
          <p:cNvPr id="10" name="Picture 9" descr="A logo with buildings and trees&#10;&#10;AI-generated content may be incorrect.">
            <a:extLst>
              <a:ext uri="{FF2B5EF4-FFF2-40B4-BE49-F238E27FC236}">
                <a16:creationId xmlns:a16="http://schemas.microsoft.com/office/drawing/2014/main" id="{B458B2E8-874C-4EA7-22CA-E21F978364A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267" y="439652"/>
            <a:ext cx="1471066" cy="117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buildings and trees&#10;&#10;AI-generated content may be incorrect.">
            <a:extLst>
              <a:ext uri="{FF2B5EF4-FFF2-40B4-BE49-F238E27FC236}">
                <a16:creationId xmlns:a16="http://schemas.microsoft.com/office/drawing/2014/main" id="{7F7E6B24-5D20-03A3-4BB1-A66707E28A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730" y="217165"/>
            <a:ext cx="3070540" cy="245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8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BC9D-CFA8-E1DC-94D0-297FF862B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20886-2802-B4A9-AAB7-A3C7DC573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435B72"/>
              </a:buClr>
              <a:defRPr/>
            </a:lvl1pPr>
            <a:lvl2pPr>
              <a:buClr>
                <a:srgbClr val="435B72"/>
              </a:buClr>
              <a:defRPr/>
            </a:lvl2pPr>
            <a:lvl3pPr>
              <a:buClr>
                <a:srgbClr val="435B72"/>
              </a:buClr>
              <a:defRPr/>
            </a:lvl3pPr>
            <a:lvl4pPr>
              <a:buClr>
                <a:srgbClr val="435B72"/>
              </a:buClr>
              <a:defRPr/>
            </a:lvl4pPr>
            <a:lvl5pPr>
              <a:buClr>
                <a:srgbClr val="435B7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F30AC1-10FE-27A9-8AC2-AFE2D3C2C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435B72"/>
              </a:buClr>
              <a:defRPr/>
            </a:lvl1pPr>
            <a:lvl2pPr>
              <a:buClr>
                <a:srgbClr val="435B72"/>
              </a:buClr>
              <a:defRPr/>
            </a:lvl2pPr>
            <a:lvl3pPr>
              <a:buClr>
                <a:srgbClr val="435B72"/>
              </a:buClr>
              <a:defRPr/>
            </a:lvl3pPr>
            <a:lvl4pPr>
              <a:buClr>
                <a:srgbClr val="435B72"/>
              </a:buClr>
              <a:defRPr/>
            </a:lvl4pPr>
            <a:lvl5pPr>
              <a:buClr>
                <a:srgbClr val="435B7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CC29BA-283E-123D-F844-477E77A184DB}"/>
              </a:ext>
            </a:extLst>
          </p:cNvPr>
          <p:cNvSpPr/>
          <p:nvPr userDrawn="1"/>
        </p:nvSpPr>
        <p:spPr>
          <a:xfrm>
            <a:off x="0" y="6332256"/>
            <a:ext cx="12192000" cy="53287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9" name="Picture 8" descr="A green shield with white text and a red leaf&#10;&#10;AI-generated content may be incorrect.">
            <a:extLst>
              <a:ext uri="{FF2B5EF4-FFF2-40B4-BE49-F238E27FC236}">
                <a16:creationId xmlns:a16="http://schemas.microsoft.com/office/drawing/2014/main" id="{2F2AA5F0-4001-2C6D-7275-B5C12A7EED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49" y="6350870"/>
            <a:ext cx="405699" cy="48138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2C00BEF-A8A0-1917-2148-21B75778CF56}"/>
              </a:ext>
            </a:extLst>
          </p:cNvPr>
          <p:cNvSpPr txBox="1"/>
          <p:nvPr userDrawn="1"/>
        </p:nvSpPr>
        <p:spPr>
          <a:xfrm>
            <a:off x="938432" y="6444804"/>
            <a:ext cx="10576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CSCE Annual Conference 2025		The Fairmont Winnipeg, Winnipeg, MB 		May 28-30, 2025	</a:t>
            </a:r>
            <a:fld id="{E2C8887D-E16B-404D-8767-3C5186AE7DFB}" type="slidenum">
              <a:rPr lang="en-CA" sz="1400" b="1" smtClean="0">
                <a:solidFill>
                  <a:schemeClr val="bg1"/>
                </a:solidFill>
              </a:rPr>
              <a:t>‹#›</a:t>
            </a:fld>
            <a:endParaRPr lang="en-CA" sz="1400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A logo with buildings and trees&#10;&#10;AI-generated content may be incorrect.">
            <a:extLst>
              <a:ext uri="{FF2B5EF4-FFF2-40B4-BE49-F238E27FC236}">
                <a16:creationId xmlns:a16="http://schemas.microsoft.com/office/drawing/2014/main" id="{D8E14A27-149D-E8D1-328D-02546A18AA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267" y="439652"/>
            <a:ext cx="1471066" cy="117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71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CC46-48CD-3A02-FBBF-5BE746D88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7F336-9939-7AEC-309F-DCE8EEA6B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B0398-FA2F-DD80-2BAE-1DF0A185A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buClr>
                <a:srgbClr val="435B72"/>
              </a:buClr>
              <a:defRPr/>
            </a:lvl1pPr>
            <a:lvl2pPr>
              <a:buClr>
                <a:srgbClr val="435B72"/>
              </a:buClr>
              <a:defRPr/>
            </a:lvl2pPr>
            <a:lvl3pPr>
              <a:buClr>
                <a:srgbClr val="435B72"/>
              </a:buClr>
              <a:defRPr/>
            </a:lvl3pPr>
            <a:lvl4pPr>
              <a:buClr>
                <a:srgbClr val="435B72"/>
              </a:buClr>
              <a:defRPr/>
            </a:lvl4pPr>
            <a:lvl5pPr>
              <a:buClr>
                <a:srgbClr val="435B7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8BB962-17E2-A65C-E3E5-26EFC7025E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22C799-6126-992D-1307-F8B85A8FD0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rgbClr val="435B72"/>
              </a:buClr>
              <a:defRPr/>
            </a:lvl1pPr>
            <a:lvl2pPr>
              <a:buClr>
                <a:srgbClr val="435B72"/>
              </a:buClr>
              <a:defRPr/>
            </a:lvl2pPr>
            <a:lvl3pPr>
              <a:buClr>
                <a:srgbClr val="435B72"/>
              </a:buClr>
              <a:defRPr/>
            </a:lvl3pPr>
            <a:lvl4pPr>
              <a:buClr>
                <a:srgbClr val="435B72"/>
              </a:buClr>
              <a:defRPr/>
            </a:lvl4pPr>
            <a:lvl5pPr>
              <a:buClr>
                <a:srgbClr val="435B7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58D709-13D6-F2CF-C238-46B9F9C8DC68}"/>
              </a:ext>
            </a:extLst>
          </p:cNvPr>
          <p:cNvSpPr/>
          <p:nvPr userDrawn="1"/>
        </p:nvSpPr>
        <p:spPr>
          <a:xfrm>
            <a:off x="0" y="6332256"/>
            <a:ext cx="12192000" cy="53287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1" name="Picture 10" descr="A green shield with white text and a red leaf&#10;&#10;AI-generated content may be incorrect.">
            <a:extLst>
              <a:ext uri="{FF2B5EF4-FFF2-40B4-BE49-F238E27FC236}">
                <a16:creationId xmlns:a16="http://schemas.microsoft.com/office/drawing/2014/main" id="{0A56FD7F-43B0-5891-52CF-EF7FFBFD89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49" y="6350870"/>
            <a:ext cx="405699" cy="4813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937E53F-0247-776F-6B16-23CAACD2BEE8}"/>
              </a:ext>
            </a:extLst>
          </p:cNvPr>
          <p:cNvSpPr txBox="1"/>
          <p:nvPr userDrawn="1"/>
        </p:nvSpPr>
        <p:spPr>
          <a:xfrm>
            <a:off x="938432" y="6444804"/>
            <a:ext cx="10576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CSCE Annual Conference 2025		The Fairmont Winnipeg, Winnipeg, MB 		May 28-30, 2025	</a:t>
            </a:r>
            <a:fld id="{E2C8887D-E16B-404D-8767-3C5186AE7DFB}" type="slidenum">
              <a:rPr lang="en-CA" sz="1400" b="1" smtClean="0">
                <a:solidFill>
                  <a:schemeClr val="bg1"/>
                </a:solidFill>
              </a:rPr>
              <a:t>‹#›</a:t>
            </a:fld>
            <a:endParaRPr lang="en-CA" sz="1400" b="1" dirty="0">
              <a:solidFill>
                <a:schemeClr val="bg1"/>
              </a:solidFill>
            </a:endParaRPr>
          </a:p>
        </p:txBody>
      </p:sp>
      <p:pic>
        <p:nvPicPr>
          <p:cNvPr id="13" name="Picture 12" descr="A logo with buildings and trees&#10;&#10;AI-generated content may be incorrect.">
            <a:extLst>
              <a:ext uri="{FF2B5EF4-FFF2-40B4-BE49-F238E27FC236}">
                <a16:creationId xmlns:a16="http://schemas.microsoft.com/office/drawing/2014/main" id="{D01C9F9B-187E-28B6-A1AA-DBA6F67A89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267" y="439652"/>
            <a:ext cx="1471066" cy="117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78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7AC61-06FA-6B98-50F4-EC6ED746C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445F2C-A0ED-70E1-269B-1EA698B0B9D6}"/>
              </a:ext>
            </a:extLst>
          </p:cNvPr>
          <p:cNvSpPr/>
          <p:nvPr userDrawn="1"/>
        </p:nvSpPr>
        <p:spPr>
          <a:xfrm>
            <a:off x="0" y="6332256"/>
            <a:ext cx="12192000" cy="53287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 descr="A green shield with white text and a red leaf&#10;&#10;AI-generated content may be incorrect.">
            <a:extLst>
              <a:ext uri="{FF2B5EF4-FFF2-40B4-BE49-F238E27FC236}">
                <a16:creationId xmlns:a16="http://schemas.microsoft.com/office/drawing/2014/main" id="{5E99562D-A46C-8C1A-D95F-94688EC894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49" y="6350870"/>
            <a:ext cx="405699" cy="48138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E2B82D-0874-96A3-6B9E-6EDAD9676E40}"/>
              </a:ext>
            </a:extLst>
          </p:cNvPr>
          <p:cNvSpPr txBox="1"/>
          <p:nvPr userDrawn="1"/>
        </p:nvSpPr>
        <p:spPr>
          <a:xfrm>
            <a:off x="938432" y="6444804"/>
            <a:ext cx="10576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CSCE Annual Conference 2025		The Fairmont Winnipeg, Winnipeg, MB 		May 28-30, 2025	</a:t>
            </a:r>
            <a:fld id="{E2C8887D-E16B-404D-8767-3C5186AE7DFB}" type="slidenum">
              <a:rPr lang="en-CA" sz="1400" b="1" smtClean="0">
                <a:solidFill>
                  <a:schemeClr val="bg1"/>
                </a:solidFill>
              </a:rPr>
              <a:t>‹#›</a:t>
            </a:fld>
            <a:endParaRPr lang="en-CA" sz="1400" b="1" dirty="0">
              <a:solidFill>
                <a:schemeClr val="bg1"/>
              </a:solidFill>
            </a:endParaRPr>
          </a:p>
        </p:txBody>
      </p:sp>
      <p:pic>
        <p:nvPicPr>
          <p:cNvPr id="9" name="Picture 8" descr="A logo with buildings and trees&#10;&#10;AI-generated content may be incorrect.">
            <a:extLst>
              <a:ext uri="{FF2B5EF4-FFF2-40B4-BE49-F238E27FC236}">
                <a16:creationId xmlns:a16="http://schemas.microsoft.com/office/drawing/2014/main" id="{FFE0F008-192A-CDED-9241-35431669BB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267" y="439652"/>
            <a:ext cx="1471066" cy="117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8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078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9712A-BA60-E441-0AB2-3D7B07229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D0CC0-C7DC-6992-60CE-4C28C03D7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05CEF-84A4-A2AD-E710-01C4AE7C9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1E54CE-069B-49E6-B5C7-9D7EC748FC0D}" type="datetimeFigureOut">
              <a:rPr lang="en-CA" smtClean="0"/>
              <a:t>2025-04-30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BC179-012D-C483-DF50-D88070328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58FEE-0E69-6ACD-F0CE-F918E2102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28E278-096B-45BB-9BCB-A0910D0DE9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913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AAE67E7-F571-6111-AB10-1F546FEBA394}"/>
              </a:ext>
            </a:extLst>
          </p:cNvPr>
          <p:cNvSpPr txBox="1"/>
          <p:nvPr/>
        </p:nvSpPr>
        <p:spPr>
          <a:xfrm>
            <a:off x="349399" y="2914841"/>
            <a:ext cx="86810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>
                <a:solidFill>
                  <a:srgbClr val="435B72"/>
                </a:solidFill>
              </a:rPr>
              <a:t>Presentation Title</a:t>
            </a:r>
          </a:p>
          <a:p>
            <a:endParaRPr lang="en-CA" sz="2800" dirty="0"/>
          </a:p>
          <a:p>
            <a:r>
              <a:rPr lang="en-CA" sz="2800" dirty="0"/>
              <a:t>Presenter Name</a:t>
            </a:r>
          </a:p>
          <a:p>
            <a:endParaRPr lang="en-CA" sz="2800" dirty="0"/>
          </a:p>
          <a:p>
            <a:r>
              <a:rPr lang="en-CA" sz="2800" dirty="0"/>
              <a:t>Specialty</a:t>
            </a:r>
          </a:p>
          <a:p>
            <a:endParaRPr lang="en-CA" sz="2800" dirty="0"/>
          </a:p>
          <a:p>
            <a:r>
              <a:rPr lang="en-CA" sz="2800" dirty="0"/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131628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7C23-CBCA-177E-0D89-50DB76487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Presentation Guidelines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AD6FB7-6439-D4BC-1994-5459B38D5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25" y="1690688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2200" b="1" dirty="0"/>
              <a:t>Template has 1 colour scheme for general slides</a:t>
            </a:r>
          </a:p>
          <a:p>
            <a:pPr lvl="1"/>
            <a:r>
              <a:rPr lang="en-CA" sz="1800" dirty="0"/>
              <a:t>Title, bullets and footer box are slate blue (hex number: #435B72)</a:t>
            </a:r>
          </a:p>
          <a:p>
            <a:pPr lvl="1"/>
            <a:r>
              <a:rPr lang="en-CA" sz="1800" dirty="0"/>
              <a:t>Don’t change the conference logo or CSCE logo placements</a:t>
            </a:r>
          </a:p>
          <a:p>
            <a:pPr>
              <a:spcBef>
                <a:spcPts val="1200"/>
              </a:spcBef>
            </a:pPr>
            <a:r>
              <a:rPr lang="en-CA" sz="2200" b="1" dirty="0"/>
              <a:t>Slide header</a:t>
            </a:r>
          </a:p>
          <a:p>
            <a:pPr lvl="1"/>
            <a:r>
              <a:rPr lang="en-CA" sz="1800" dirty="0"/>
              <a:t>Font is Aptos (headings) – default size is 44 pts</a:t>
            </a:r>
          </a:p>
          <a:p>
            <a:pPr lvl="1"/>
            <a:r>
              <a:rPr lang="en-CA" sz="1800" dirty="0"/>
              <a:t>Shrink font size to fit longer titles (recommended lowest is 28 pts)</a:t>
            </a:r>
          </a:p>
          <a:p>
            <a:pPr lvl="1"/>
            <a:r>
              <a:rPr lang="en-CA" sz="1800" dirty="0"/>
              <a:t>Default colour is slate blue </a:t>
            </a:r>
          </a:p>
          <a:p>
            <a:pPr>
              <a:spcBef>
                <a:spcPts val="1200"/>
              </a:spcBef>
            </a:pPr>
            <a:r>
              <a:rPr lang="en-CA" sz="2200" b="1" dirty="0"/>
              <a:t>Text</a:t>
            </a:r>
          </a:p>
          <a:p>
            <a:pPr lvl="1"/>
            <a:r>
              <a:rPr lang="en-CA" sz="1800" dirty="0"/>
              <a:t>Font size is 20 28 (recommended lowest size for presentations is 18 pts)</a:t>
            </a:r>
          </a:p>
          <a:p>
            <a:pPr lvl="1"/>
            <a:r>
              <a:rPr lang="en-CA" sz="1800" dirty="0"/>
              <a:t>Standard Microsoft black </a:t>
            </a:r>
          </a:p>
          <a:p>
            <a:pPr lvl="1"/>
            <a:r>
              <a:rPr lang="en-CA" sz="1800" dirty="0"/>
              <a:t>Single space</a:t>
            </a:r>
          </a:p>
          <a:p>
            <a:pPr lvl="1"/>
            <a:r>
              <a:rPr lang="en-CA" sz="1800" dirty="0"/>
              <a:t>6 pt space before line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996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A8C8D-086D-5FD8-6C2D-A8913FC8B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D49335-0574-4563-3495-6F28A04F606D}"/>
              </a:ext>
            </a:extLst>
          </p:cNvPr>
          <p:cNvSpPr txBox="1"/>
          <p:nvPr/>
        </p:nvSpPr>
        <p:spPr>
          <a:xfrm>
            <a:off x="4352670" y="3517485"/>
            <a:ext cx="348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b="1" dirty="0">
                <a:solidFill>
                  <a:srgbClr val="435B72"/>
                </a:solidFill>
              </a:rPr>
              <a:t>Section Title Page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8AE57-7E23-1993-8BE9-39179CDD79CC}"/>
              </a:ext>
            </a:extLst>
          </p:cNvPr>
          <p:cNvSpPr txBox="1"/>
          <p:nvPr/>
        </p:nvSpPr>
        <p:spPr>
          <a:xfrm>
            <a:off x="3018571" y="4797449"/>
            <a:ext cx="615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/>
              <a:t>Use this page if you have to separate sections </a:t>
            </a:r>
          </a:p>
        </p:txBody>
      </p:sp>
    </p:spTree>
    <p:extLst>
      <p:ext uri="{BB962C8B-B14F-4D97-AF65-F5344CB8AC3E}">
        <p14:creationId xmlns:p14="http://schemas.microsoft.com/office/powerpoint/2010/main" val="334889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E0F17-CD93-0E21-EE3B-56C8C615E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Two Column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54175-874B-B0D5-FADE-40D00893F1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B50CF-6A24-0A7F-7700-DB00143675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720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E38B755-676E-C0ED-33F0-84B25464A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Side by Side Comparison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74308C2-6000-4A34-B558-27AB17DF65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B9394AA-AC08-96DE-1557-DD3264A4BB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6220CC9-E588-9801-9C25-37B9DDBEA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4282136-B5BB-5371-35A4-D0890E62A79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026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9317E8-8E64-7233-2919-1AA640007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Title Only with White Space for Images</a:t>
            </a:r>
          </a:p>
        </p:txBody>
      </p:sp>
    </p:spTree>
    <p:extLst>
      <p:ext uri="{BB962C8B-B14F-4D97-AF65-F5344CB8AC3E}">
        <p14:creationId xmlns:p14="http://schemas.microsoft.com/office/powerpoint/2010/main" val="1143824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B7F2C-EED3-3374-D3DF-8C8A832432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1BEACFF-D487-672A-00C6-9E43312EFD4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30621" y="0"/>
            <a:ext cx="10515600" cy="1325563"/>
          </a:xfrm>
        </p:spPr>
        <p:txBody>
          <a:bodyPr/>
          <a:lstStyle/>
          <a:p>
            <a:r>
              <a:rPr lang="en-CA" dirty="0">
                <a:solidFill>
                  <a:srgbClr val="435B72"/>
                </a:solidFill>
              </a:rPr>
              <a:t>Blank Page for full screen images or diagrams</a:t>
            </a:r>
          </a:p>
        </p:txBody>
      </p:sp>
    </p:spTree>
    <p:extLst>
      <p:ext uri="{BB962C8B-B14F-4D97-AF65-F5344CB8AC3E}">
        <p14:creationId xmlns:p14="http://schemas.microsoft.com/office/powerpoint/2010/main" val="19594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E69C5C-85D6-B49D-8216-29449283C997}"/>
              </a:ext>
            </a:extLst>
          </p:cNvPr>
          <p:cNvSpPr txBox="1"/>
          <p:nvPr/>
        </p:nvSpPr>
        <p:spPr>
          <a:xfrm>
            <a:off x="5055394" y="3630997"/>
            <a:ext cx="2081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b="1" dirty="0">
                <a:solidFill>
                  <a:srgbClr val="435B72"/>
                </a:solidFill>
              </a:rPr>
              <a:t>Thank You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B041C6-4A1D-69B1-C5B0-A49FBB1D8674}"/>
              </a:ext>
            </a:extLst>
          </p:cNvPr>
          <p:cNvSpPr txBox="1"/>
          <p:nvPr/>
        </p:nvSpPr>
        <p:spPr>
          <a:xfrm>
            <a:off x="3018571" y="4797449"/>
            <a:ext cx="615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/>
              <a:t>Use this slide to end presentation</a:t>
            </a:r>
          </a:p>
        </p:txBody>
      </p:sp>
    </p:spTree>
    <p:extLst>
      <p:ext uri="{BB962C8B-B14F-4D97-AF65-F5344CB8AC3E}">
        <p14:creationId xmlns:p14="http://schemas.microsoft.com/office/powerpoint/2010/main" val="3208647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143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Presentation Guidelines</vt:lpstr>
      <vt:lpstr>PowerPoint Presentation</vt:lpstr>
      <vt:lpstr>Two Column Slide</vt:lpstr>
      <vt:lpstr>Side by Side Comparison</vt:lpstr>
      <vt:lpstr>Title Only with White Space for Images</vt:lpstr>
      <vt:lpstr>Blank Page for full screen images or diagrams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Bill Reny</dc:creator>
  <cp:lastModifiedBy>Bill Reny</cp:lastModifiedBy>
  <cp:revision>4</cp:revision>
  <dcterms:created xsi:type="dcterms:W3CDTF">2025-04-30T20:30:13Z</dcterms:created>
  <dcterms:modified xsi:type="dcterms:W3CDTF">2025-04-30T22:22:47Z</dcterms:modified>
</cp:coreProperties>
</file>